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15"/>
  </p:notesMasterIdLst>
  <p:handoutMasterIdLst>
    <p:handoutMasterId r:id="rId16"/>
  </p:handoutMasterIdLst>
  <p:sldIdLst>
    <p:sldId id="4068" r:id="rId10"/>
    <p:sldId id="2076138221" r:id="rId11"/>
    <p:sldId id="2076138222" r:id="rId12"/>
    <p:sldId id="2076138220" r:id="rId13"/>
    <p:sldId id="40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 Computing &amp; Spark with Azure Databricks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E5771-6CFF-0EC0-A9FE-A6A77BB7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" y="1524001"/>
            <a:ext cx="7786525" cy="43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3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E5771-6CFF-0EC0-A9FE-A6A77BB7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" y="1524001"/>
            <a:ext cx="7786525" cy="43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1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6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/>
              <a:t>Approach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It takes years of dedicated training to become a proficient Data Scientist. This is </a:t>
            </a:r>
            <a:r>
              <a:rPr lang="en-US" sz="1600" u="sng"/>
              <a:t>not</a:t>
            </a:r>
            <a:r>
              <a:rPr lang="en-US" sz="1600"/>
              <a:t> the goal of the bootcamp. Instead, the </a:t>
            </a:r>
            <a:r>
              <a:rPr lang="en-US" sz="1600" b="1"/>
              <a:t>goal is to give a high-level idea about what the field of Data Science entails, what Data Scientists do in their day-to-day work and to provide further resources for a continued learning journey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/>
              <a:t>What will participants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navigate comfortably in the applied and theoretical landscape of Data Science, Machine Learning, Statistics &amp; Data Visualization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put skills into practice leveraging the Azure Ecosystem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set up a Data Science project from design/architecture to end of delivery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What is </a:t>
            </a:r>
            <a:r>
              <a:rPr lang="en-US" sz="1600" err="1"/>
              <a:t>MLOps</a:t>
            </a:r>
            <a:r>
              <a:rPr lang="en-US" sz="1600"/>
              <a:t> and how to productionize ML Models in Azure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Understand when a custom Data Science solution is needed and when Azure Cognitive Services can be used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Get to know about Avanade internal resources and accelerators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How to apply Data Science in a project team based on Avanade relevant industry use cases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/>
              <a:t>What will participants not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An overview of the Azure AI “out-of-the-box services” (Azure Cognitive Services) will be given but they will not be in the focus and therefore not explained in detail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/>
              <a:t>Expert-level Data Science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40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600" b="1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16</TotalTime>
  <Words>223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Motivation</vt:lpstr>
      <vt:lpstr>Motivation</vt:lpstr>
      <vt:lpstr>Scope &amp; Objectives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3</cp:revision>
  <dcterms:created xsi:type="dcterms:W3CDTF">2022-01-26T20:36:32Z</dcterms:created>
  <dcterms:modified xsi:type="dcterms:W3CDTF">2022-08-05T20:13:43Z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